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F41C-86F0-4FD0-B5E4-E2635E8A66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085A-8B86-44EE-8A7C-9C68F1FD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3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F41C-86F0-4FD0-B5E4-E2635E8A66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085A-8B86-44EE-8A7C-9C68F1FD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6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F41C-86F0-4FD0-B5E4-E2635E8A66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085A-8B86-44EE-8A7C-9C68F1FD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F41C-86F0-4FD0-B5E4-E2635E8A66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085A-8B86-44EE-8A7C-9C68F1FD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2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F41C-86F0-4FD0-B5E4-E2635E8A66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085A-8B86-44EE-8A7C-9C68F1FD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F41C-86F0-4FD0-B5E4-E2635E8A66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085A-8B86-44EE-8A7C-9C68F1FD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F41C-86F0-4FD0-B5E4-E2635E8A66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085A-8B86-44EE-8A7C-9C68F1FD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0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F41C-86F0-4FD0-B5E4-E2635E8A66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085A-8B86-44EE-8A7C-9C68F1FD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7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F41C-86F0-4FD0-B5E4-E2635E8A66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085A-8B86-44EE-8A7C-9C68F1FD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7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F41C-86F0-4FD0-B5E4-E2635E8A66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085A-8B86-44EE-8A7C-9C68F1FD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3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F41C-86F0-4FD0-B5E4-E2635E8A66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085A-8B86-44EE-8A7C-9C68F1FD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4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F41C-86F0-4FD0-B5E4-E2635E8A666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085A-8B86-44EE-8A7C-9C68F1FDB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5018" y="1280390"/>
            <a:ext cx="6446982" cy="2789383"/>
          </a:xfrm>
        </p:spPr>
        <p:txBody>
          <a:bodyPr>
            <a:normAutofit/>
          </a:bodyPr>
          <a:lstStyle/>
          <a:p>
            <a:r>
              <a:rPr lang="en-US" sz="7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 of the Month </a:t>
            </a:r>
            <a:endParaRPr lang="en-US" sz="70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6" y="397163"/>
            <a:ext cx="5672425" cy="58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Intern of the Month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 of the Month</dc:title>
  <dc:creator>Annie Weinschenk</dc:creator>
  <cp:lastModifiedBy>Annie Weinschenk</cp:lastModifiedBy>
  <cp:revision>4</cp:revision>
  <dcterms:created xsi:type="dcterms:W3CDTF">2020-05-05T13:22:52Z</dcterms:created>
  <dcterms:modified xsi:type="dcterms:W3CDTF">2020-06-09T13:14:10Z</dcterms:modified>
</cp:coreProperties>
</file>